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2FE25F-7C4F-4E00-80D5-37E669222A2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FECB2D-4653-431E-89D6-C2B0E029AC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Baskerville Old Face" panose="02020602080505020303" pitchFamily="18" charset="0"/>
              </a:rPr>
              <a:t>The Revolutionary War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848600" cy="2113936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Analyze the strengths and weaknesses of the British and the Colonies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Understand how the tactics of each side contributed to outcome of the war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2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838200"/>
            <a:ext cx="690425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86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According to the chart, who should win this war?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2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3752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The British Mess up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6172200" cy="3733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Patriots surround the hills of Boston</a:t>
            </a:r>
          </a:p>
          <a:p>
            <a:pPr algn="l"/>
            <a:r>
              <a:rPr lang="en-US" sz="2400" dirty="0" smtClean="0"/>
              <a:t>Goal was to drive the British from the city</a:t>
            </a:r>
          </a:p>
          <a:p>
            <a:pPr algn="l"/>
            <a:r>
              <a:rPr lang="en-US" sz="2400" dirty="0" smtClean="0"/>
              <a:t>William Howe, British commander, attacks the Patriot position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Soldiers march up hill, carrying heavy packs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Wanted to set an 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He blew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3671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1826363"/>
          </a:xfrm>
        </p:spPr>
        <p:txBody>
          <a:bodyPr/>
          <a:lstStyle/>
          <a:p>
            <a:pPr algn="ctr"/>
            <a:r>
              <a:rPr lang="en-US" dirty="0" smtClean="0"/>
              <a:t>Britain just don’t get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66294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 not a conventional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Took seaports and the capital (Philadelphia)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Still lost</a:t>
            </a:r>
          </a:p>
          <a:p>
            <a:endParaRPr lang="en-US" dirty="0"/>
          </a:p>
          <a:p>
            <a:r>
              <a:rPr lang="en-US" sz="2400" dirty="0" smtClean="0"/>
              <a:t>Patriots NEVER surrendered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Tried to win hearts and minds of undecided colonists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12644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2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1"/>
            <a:ext cx="6629400" cy="1066800"/>
          </a:xfrm>
        </p:spPr>
        <p:txBody>
          <a:bodyPr/>
          <a:lstStyle/>
          <a:p>
            <a:pPr algn="ctr"/>
            <a:r>
              <a:rPr lang="en-US" dirty="0" smtClean="0"/>
              <a:t>The Patriot’s Strengths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6629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Washington’s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Never risked it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Retreated when he knew he was going to get beat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Support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Needed help from civilians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Women’s contributions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Ran farms, 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Made clothes, blankets, and food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4366532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uthwilliamstown.org/wp-content/uploads/2010/05/battle-of-saratog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1219200"/>
            <a:ext cx="6781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182" y="381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New British Plan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1826363"/>
          </a:xfrm>
        </p:spPr>
        <p:txBody>
          <a:bodyPr/>
          <a:lstStyle/>
          <a:p>
            <a:pPr algn="ctr"/>
            <a:r>
              <a:rPr lang="en-US" dirty="0" smtClean="0"/>
              <a:t>Saratoga:  The Turning Point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6629400" cy="4419600"/>
          </a:xfrm>
        </p:spPr>
        <p:txBody>
          <a:bodyPr/>
          <a:lstStyle/>
          <a:p>
            <a:r>
              <a:rPr lang="en-US" b="1" u="sng" dirty="0" smtClean="0"/>
              <a:t>Burgoyne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Marches south down the Hudson Valley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Colonists burn bridges, tear up roads SABOTAGE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British numbers drop from 10,000 to 6,000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Inspired Colonial Army stuns the British at Saratoga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hope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French convinced US can win, pledge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1826363"/>
          </a:xfrm>
        </p:spPr>
        <p:txBody>
          <a:bodyPr/>
          <a:lstStyle/>
          <a:p>
            <a:r>
              <a:rPr lang="en-US" dirty="0" smtClean="0"/>
              <a:t>The British Surrender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629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Battle of Yorktown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Americans with French help overwhelm the British</a:t>
            </a:r>
          </a:p>
          <a:p>
            <a:r>
              <a:rPr lang="en-US" dirty="0" smtClean="0"/>
              <a:t>     British surrender</a:t>
            </a:r>
          </a:p>
          <a:p>
            <a:endParaRPr lang="en-US" dirty="0"/>
          </a:p>
          <a:p>
            <a:r>
              <a:rPr lang="en-US" sz="2400" b="1" dirty="0" smtClean="0"/>
              <a:t>Treaty of Paris 1783</a:t>
            </a:r>
          </a:p>
          <a:p>
            <a:endParaRPr lang="en-US" sz="2400" b="1" dirty="0" smtClean="0"/>
          </a:p>
          <a:p>
            <a:r>
              <a:rPr lang="en-US" sz="2600" b="1" dirty="0" smtClean="0"/>
              <a:t>Impact of American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13 Colonies were now independent and could form the United States of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their own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land east of the Mississippi River (except Florida)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US could freely trade with the rest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7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629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07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</TotalTime>
  <Words>268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The Revolutionary War</vt:lpstr>
      <vt:lpstr>PowerPoint Presentation</vt:lpstr>
      <vt:lpstr>The British Mess up</vt:lpstr>
      <vt:lpstr>Britain just don’t get it</vt:lpstr>
      <vt:lpstr>The Patriot’s Strengths</vt:lpstr>
      <vt:lpstr>PowerPoint Presentation</vt:lpstr>
      <vt:lpstr>Saratoga:  The Turning Point</vt:lpstr>
      <vt:lpstr>The British Surrender</vt:lpstr>
      <vt:lpstr>PowerPoint Presentation</vt:lpstr>
    </vt:vector>
  </TitlesOfParts>
  <Company>Baldwinsville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BCSD</dc:creator>
  <cp:lastModifiedBy>BCSD </cp:lastModifiedBy>
  <cp:revision>9</cp:revision>
  <cp:lastPrinted>2014-09-15T11:55:10Z</cp:lastPrinted>
  <dcterms:created xsi:type="dcterms:W3CDTF">2014-09-10T17:05:09Z</dcterms:created>
  <dcterms:modified xsi:type="dcterms:W3CDTF">2014-09-15T11:55:52Z</dcterms:modified>
</cp:coreProperties>
</file>