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6"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5B2880-31EB-4587-97FB-EB2FCCC09AC0}"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6F4A7-2A7B-4E9D-9932-9480BD6D1948}" type="slidenum">
              <a:rPr lang="en-US" smtClean="0"/>
              <a:t>‹#›</a:t>
            </a:fld>
            <a:endParaRPr lang="en-US"/>
          </a:p>
        </p:txBody>
      </p:sp>
    </p:spTree>
    <p:extLst>
      <p:ext uri="{BB962C8B-B14F-4D97-AF65-F5344CB8AC3E}">
        <p14:creationId xmlns:p14="http://schemas.microsoft.com/office/powerpoint/2010/main" val="488088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5B2880-31EB-4587-97FB-EB2FCCC09AC0}"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6F4A7-2A7B-4E9D-9932-9480BD6D1948}" type="slidenum">
              <a:rPr lang="en-US" smtClean="0"/>
              <a:t>‹#›</a:t>
            </a:fld>
            <a:endParaRPr lang="en-US"/>
          </a:p>
        </p:txBody>
      </p:sp>
    </p:spTree>
    <p:extLst>
      <p:ext uri="{BB962C8B-B14F-4D97-AF65-F5344CB8AC3E}">
        <p14:creationId xmlns:p14="http://schemas.microsoft.com/office/powerpoint/2010/main" val="921394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5B2880-31EB-4587-97FB-EB2FCCC09AC0}"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6F4A7-2A7B-4E9D-9932-9480BD6D1948}" type="slidenum">
              <a:rPr lang="en-US" smtClean="0"/>
              <a:t>‹#›</a:t>
            </a:fld>
            <a:endParaRPr lang="en-US"/>
          </a:p>
        </p:txBody>
      </p:sp>
    </p:spTree>
    <p:extLst>
      <p:ext uri="{BB962C8B-B14F-4D97-AF65-F5344CB8AC3E}">
        <p14:creationId xmlns:p14="http://schemas.microsoft.com/office/powerpoint/2010/main" val="2974246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5B2880-31EB-4587-97FB-EB2FCCC09AC0}"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6F4A7-2A7B-4E9D-9932-9480BD6D1948}" type="slidenum">
              <a:rPr lang="en-US" smtClean="0"/>
              <a:t>‹#›</a:t>
            </a:fld>
            <a:endParaRPr lang="en-US"/>
          </a:p>
        </p:txBody>
      </p:sp>
    </p:spTree>
    <p:extLst>
      <p:ext uri="{BB962C8B-B14F-4D97-AF65-F5344CB8AC3E}">
        <p14:creationId xmlns:p14="http://schemas.microsoft.com/office/powerpoint/2010/main" val="3831797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5B2880-31EB-4587-97FB-EB2FCCC09AC0}"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6F4A7-2A7B-4E9D-9932-9480BD6D1948}" type="slidenum">
              <a:rPr lang="en-US" smtClean="0"/>
              <a:t>‹#›</a:t>
            </a:fld>
            <a:endParaRPr lang="en-US"/>
          </a:p>
        </p:txBody>
      </p:sp>
    </p:spTree>
    <p:extLst>
      <p:ext uri="{BB962C8B-B14F-4D97-AF65-F5344CB8AC3E}">
        <p14:creationId xmlns:p14="http://schemas.microsoft.com/office/powerpoint/2010/main" val="2570671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5B2880-31EB-4587-97FB-EB2FCCC09AC0}" type="datetimeFigureOut">
              <a:rPr lang="en-US" smtClean="0"/>
              <a:t>10/29/2019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A6F4A7-2A7B-4E9D-9932-9480BD6D1948}" type="slidenum">
              <a:rPr lang="en-US" smtClean="0"/>
              <a:t>‹#›</a:t>
            </a:fld>
            <a:endParaRPr lang="en-US"/>
          </a:p>
        </p:txBody>
      </p:sp>
    </p:spTree>
    <p:extLst>
      <p:ext uri="{BB962C8B-B14F-4D97-AF65-F5344CB8AC3E}">
        <p14:creationId xmlns:p14="http://schemas.microsoft.com/office/powerpoint/2010/main" val="2342624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5B2880-31EB-4587-97FB-EB2FCCC09AC0}" type="datetimeFigureOut">
              <a:rPr lang="en-US" smtClean="0"/>
              <a:t>10/29/2019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A6F4A7-2A7B-4E9D-9932-9480BD6D1948}" type="slidenum">
              <a:rPr lang="en-US" smtClean="0"/>
              <a:t>‹#›</a:t>
            </a:fld>
            <a:endParaRPr lang="en-US"/>
          </a:p>
        </p:txBody>
      </p:sp>
    </p:spTree>
    <p:extLst>
      <p:ext uri="{BB962C8B-B14F-4D97-AF65-F5344CB8AC3E}">
        <p14:creationId xmlns:p14="http://schemas.microsoft.com/office/powerpoint/2010/main" val="818692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5B2880-31EB-4587-97FB-EB2FCCC09AC0}" type="datetimeFigureOut">
              <a:rPr lang="en-US" smtClean="0"/>
              <a:t>10/29/2019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A6F4A7-2A7B-4E9D-9932-9480BD6D1948}" type="slidenum">
              <a:rPr lang="en-US" smtClean="0"/>
              <a:t>‹#›</a:t>
            </a:fld>
            <a:endParaRPr lang="en-US"/>
          </a:p>
        </p:txBody>
      </p:sp>
    </p:spTree>
    <p:extLst>
      <p:ext uri="{BB962C8B-B14F-4D97-AF65-F5344CB8AC3E}">
        <p14:creationId xmlns:p14="http://schemas.microsoft.com/office/powerpoint/2010/main" val="3617182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5B2880-31EB-4587-97FB-EB2FCCC09AC0}" type="datetimeFigureOut">
              <a:rPr lang="en-US" smtClean="0"/>
              <a:t>10/29/2019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A6F4A7-2A7B-4E9D-9932-9480BD6D1948}" type="slidenum">
              <a:rPr lang="en-US" smtClean="0"/>
              <a:t>‹#›</a:t>
            </a:fld>
            <a:endParaRPr lang="en-US"/>
          </a:p>
        </p:txBody>
      </p:sp>
    </p:spTree>
    <p:extLst>
      <p:ext uri="{BB962C8B-B14F-4D97-AF65-F5344CB8AC3E}">
        <p14:creationId xmlns:p14="http://schemas.microsoft.com/office/powerpoint/2010/main" val="1584650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5B2880-31EB-4587-97FB-EB2FCCC09AC0}" type="datetimeFigureOut">
              <a:rPr lang="en-US" smtClean="0"/>
              <a:t>10/29/2019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A6F4A7-2A7B-4E9D-9932-9480BD6D1948}" type="slidenum">
              <a:rPr lang="en-US" smtClean="0"/>
              <a:t>‹#›</a:t>
            </a:fld>
            <a:endParaRPr lang="en-US"/>
          </a:p>
        </p:txBody>
      </p:sp>
    </p:spTree>
    <p:extLst>
      <p:ext uri="{BB962C8B-B14F-4D97-AF65-F5344CB8AC3E}">
        <p14:creationId xmlns:p14="http://schemas.microsoft.com/office/powerpoint/2010/main" val="712832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5B2880-31EB-4587-97FB-EB2FCCC09AC0}" type="datetimeFigureOut">
              <a:rPr lang="en-US" smtClean="0"/>
              <a:t>10/29/2019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A6F4A7-2A7B-4E9D-9932-9480BD6D1948}" type="slidenum">
              <a:rPr lang="en-US" smtClean="0"/>
              <a:t>‹#›</a:t>
            </a:fld>
            <a:endParaRPr lang="en-US"/>
          </a:p>
        </p:txBody>
      </p:sp>
    </p:spTree>
    <p:extLst>
      <p:ext uri="{BB962C8B-B14F-4D97-AF65-F5344CB8AC3E}">
        <p14:creationId xmlns:p14="http://schemas.microsoft.com/office/powerpoint/2010/main" val="1661874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B2880-31EB-4587-97FB-EB2FCCC09AC0}" type="datetimeFigureOut">
              <a:rPr lang="en-US" smtClean="0"/>
              <a:t>10/29/2019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A6F4A7-2A7B-4E9D-9932-9480BD6D1948}" type="slidenum">
              <a:rPr lang="en-US" smtClean="0"/>
              <a:t>‹#›</a:t>
            </a:fld>
            <a:endParaRPr lang="en-US"/>
          </a:p>
        </p:txBody>
      </p:sp>
    </p:spTree>
    <p:extLst>
      <p:ext uri="{BB962C8B-B14F-4D97-AF65-F5344CB8AC3E}">
        <p14:creationId xmlns:p14="http://schemas.microsoft.com/office/powerpoint/2010/main" val="3438723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 Monroe Doctrine</a:t>
            </a:r>
            <a:endParaRPr lang="en-US" dirty="0"/>
          </a:p>
        </p:txBody>
      </p:sp>
      <p:sp>
        <p:nvSpPr>
          <p:cNvPr id="4" name="Content Placeholder 3"/>
          <p:cNvSpPr>
            <a:spLocks noGrp="1"/>
          </p:cNvSpPr>
          <p:nvPr>
            <p:ph idx="1"/>
          </p:nvPr>
        </p:nvSpPr>
        <p:spPr/>
        <p:txBody>
          <a:bodyPr/>
          <a:lstStyle/>
          <a:p>
            <a:r>
              <a:rPr lang="en-US" dirty="0" smtClean="0"/>
              <a:t>“</a:t>
            </a:r>
            <a:r>
              <a:rPr lang="en-US" dirty="0" smtClean="0">
                <a:effectLst/>
              </a:rPr>
              <a:t>The occasion has been judged proper for asserting, as a principle in which the rights and interests of the United States are involved, that the American continents, by the free and independent condition which they have assumed and maintain, are henceforth not to be considered as subjects for future colonization by any European powers.”</a:t>
            </a:r>
            <a:endParaRPr lang="en-US" dirty="0"/>
          </a:p>
        </p:txBody>
      </p:sp>
    </p:spTree>
    <p:extLst>
      <p:ext uri="{BB962C8B-B14F-4D97-AF65-F5344CB8AC3E}">
        <p14:creationId xmlns:p14="http://schemas.microsoft.com/office/powerpoint/2010/main" val="4076822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Monroe Doctrine</a:t>
            </a:r>
            <a:endParaRPr lang="en-US" dirty="0"/>
          </a:p>
        </p:txBody>
      </p:sp>
      <p:sp>
        <p:nvSpPr>
          <p:cNvPr id="3" name="Content Placeholder 2"/>
          <p:cNvSpPr>
            <a:spLocks noGrp="1"/>
          </p:cNvSpPr>
          <p:nvPr>
            <p:ph idx="1"/>
          </p:nvPr>
        </p:nvSpPr>
        <p:spPr/>
        <p:txBody>
          <a:bodyPr/>
          <a:lstStyle/>
          <a:p>
            <a:r>
              <a:rPr lang="en-US" dirty="0" smtClean="0">
                <a:effectLst/>
              </a:rPr>
              <a:t>“We owe it, therefore, to candor and to the amicable relations existing between the United States and those powers to declare that we should consider any attempt on their part to extend their system to any portion of this hemisphere as dangerous to our peace and safety. With the existing colonies or dependencies of any European power we have not interfered and shall not interfere.”</a:t>
            </a:r>
            <a:endParaRPr lang="en-US" dirty="0"/>
          </a:p>
        </p:txBody>
      </p:sp>
    </p:spTree>
    <p:extLst>
      <p:ext uri="{BB962C8B-B14F-4D97-AF65-F5344CB8AC3E}">
        <p14:creationId xmlns:p14="http://schemas.microsoft.com/office/powerpoint/2010/main" val="2059830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400" y="457200"/>
            <a:ext cx="7916999" cy="5949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2879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28600"/>
            <a:ext cx="6172200" cy="6388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360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78189"/>
            <a:ext cx="5638800" cy="6718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0435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18531"/>
            <a:ext cx="8339328" cy="579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6569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0" y="176213"/>
            <a:ext cx="8570913" cy="650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5276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609600" y="1828800"/>
            <a:ext cx="8065477" cy="3276600"/>
          </a:xfrm>
          <a:prstGeom prst="rect">
            <a:avLst/>
          </a:prstGeom>
        </p:spPr>
      </p:pic>
    </p:spTree>
    <p:extLst>
      <p:ext uri="{BB962C8B-B14F-4D97-AF65-F5344CB8AC3E}">
        <p14:creationId xmlns:p14="http://schemas.microsoft.com/office/powerpoint/2010/main" val="17906064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136</Words>
  <Application>Microsoft Office PowerPoint</Application>
  <PresentationFormat>On-screen Show (4:3)</PresentationFormat>
  <Paragraphs>4</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The Monroe Doctrine</vt:lpstr>
      <vt:lpstr>The Monroe Doctrine</vt:lpstr>
      <vt:lpstr>PowerPoint Presentation</vt:lpstr>
      <vt:lpstr>PowerPoint Presentation</vt:lpstr>
      <vt:lpstr>PowerPoint Presentation</vt:lpstr>
      <vt:lpstr>PowerPoint Presentation</vt:lpstr>
      <vt:lpstr>PowerPoint Presentation</vt:lpstr>
      <vt:lpstr>PowerPoint Presentation</vt:lpstr>
    </vt:vector>
  </TitlesOfParts>
  <Company>B.C.S.D.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Monroe Doctrine</dc:title>
  <dc:creator>Baldwinsville Schools</dc:creator>
  <cp:lastModifiedBy>BCSD </cp:lastModifiedBy>
  <cp:revision>3</cp:revision>
  <dcterms:created xsi:type="dcterms:W3CDTF">2012-03-29T14:06:45Z</dcterms:created>
  <dcterms:modified xsi:type="dcterms:W3CDTF">2019-10-29T15:27:48Z</dcterms:modified>
</cp:coreProperties>
</file>