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Roboto Slab" panose="020B0604020202020204" charset="0"/>
      <p:regular r:id="rId9"/>
      <p:bold r:id="rId10"/>
    </p:embeddedFont>
    <p:embeddedFont>
      <p:font typeface="Roboto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312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0d3e7436a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0d3e7436a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70d3e7436a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70d3e7436a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70d3e7436a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70d3e7436a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0d3e7436a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0d3e7436a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0d3e7436a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70d3e7436a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Congress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Chapter 11 Review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Incumbency Advantage</a:t>
            </a: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Advertising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Visibility to constituents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Name recognition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Credit Claiming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Casework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Pork Barrel projects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PACs give more money to incumbents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Franking privileges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Cannot use staff or resources for reelection campaign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Hold on district may be strengthened by gerrymandering (state legs.)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The House                           The Senate</a:t>
            </a:r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Vote to impeach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Initiate appropriation bills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Represent a district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2 year terms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Are beholden to the people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May benefit from gerrymandering</a:t>
            </a:r>
            <a:endParaRPr sz="1800"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Conduct impeachment trials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Ratify treaties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Confirm judges, cabinet appointments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Represent entire state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6 year terms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Use filibuster to defeat bills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Are less beholden to the people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Congressional Committees</a:t>
            </a:r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/>
              <a:t>Standing committees</a:t>
            </a:r>
            <a:r>
              <a:rPr lang="en"/>
              <a:t>: subject matter committees that handle bills in different policy areas (always there)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/>
              <a:t>Conference committees</a:t>
            </a:r>
            <a:r>
              <a:rPr lang="en"/>
              <a:t>: resolve differences in House and Senate bills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/>
              <a:t>Select committees</a:t>
            </a:r>
            <a:r>
              <a:rPr lang="en"/>
              <a:t>: created for a specific purpose, such as the Watergate investigation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/>
              <a:t>Rules Committee</a:t>
            </a:r>
            <a:r>
              <a:rPr lang="en"/>
              <a:t>:  places a bill on the calendar (scheduling), limits time for debate, and determines the type of amendments allowed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Committees</a:t>
            </a:r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Committee chair is from the majority party in the chamber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Most work in Congress is done in committee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Most bills die in committee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House committees are highly specialized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u="sng"/>
              <a:t>Discharge petition</a:t>
            </a:r>
            <a:r>
              <a:rPr lang="en" sz="2400"/>
              <a:t>:  brings a bill directly to a vote on the floor without committee approval</a:t>
            </a: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Speaker of the House</a:t>
            </a:r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Assisted by Majority leader and Whips (assure party loyalty)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Direct bills to committees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Leads debate on the House floor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On-screen Show (16:9)</PresentationFormat>
  <Paragraphs>42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Roboto Slab</vt:lpstr>
      <vt:lpstr>Roboto</vt:lpstr>
      <vt:lpstr>Marina</vt:lpstr>
      <vt:lpstr>The Congress</vt:lpstr>
      <vt:lpstr>The Incumbency Advantage</vt:lpstr>
      <vt:lpstr>         The House                           The Senate</vt:lpstr>
      <vt:lpstr>Congressional Committees</vt:lpstr>
      <vt:lpstr>Committees</vt:lpstr>
      <vt:lpstr>Speaker of the House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Congress</dc:title>
  <dc:creator>Young, Dan</dc:creator>
  <cp:lastModifiedBy>BCSD </cp:lastModifiedBy>
  <cp:revision>1</cp:revision>
  <dcterms:modified xsi:type="dcterms:W3CDTF">2020-03-03T14:47:58Z</dcterms:modified>
</cp:coreProperties>
</file>