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Merriweather" panose="020B0604020202020204" charset="0"/>
      <p:regular r:id="rId10"/>
      <p:bold r:id="rId11"/>
      <p:italic r:id="rId12"/>
      <p:boldItalic r:id="rId13"/>
    </p:embeddedFont>
    <p:embeddedFont>
      <p:font typeface="Roboto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31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6e8b6cfb4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6e8b6cfb4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6e8b6cfb4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6e8b6cfb4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6e8b6cfb4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6e8b6cfb4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6e8b6cfb4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6e8b6cfb44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e8b6cfb44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e8b6cfb44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6e8b6cfb44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6e8b6cfb44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4 Review</a:t>
            </a:r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Factors as to why people vote</a:t>
            </a:r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You are more likely to vote if you are: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Older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Educated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Married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Union member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As a result, politicians may tailor campaigns to certain demographics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Buckley v. Valeo</a:t>
            </a:r>
            <a:r>
              <a:rPr lang="en"/>
              <a:t> vs. BCFR Act</a:t>
            </a: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Buckley:  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SCOTUS strikes down a provision against candidate self-funding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Sets hard money limits ($ given directly to candidates)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BCFR Act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Ended soft money ($ for party building efforts)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Limited individual donations to political parties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Contributions could rise with inflation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Stuff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Horse race journalism:  media focusing on who is in the lead rather than specific policy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The media acts as a gatekeeper, letting us know what is newsworthy.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Matching funds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Public money available for </a:t>
            </a:r>
            <a:r>
              <a:rPr lang="en" sz="1800" b="1" u="sng">
                <a:solidFill>
                  <a:srgbClr val="000000"/>
                </a:solidFill>
              </a:rPr>
              <a:t>presidential</a:t>
            </a:r>
            <a:r>
              <a:rPr lang="en" sz="1800">
                <a:solidFill>
                  <a:srgbClr val="000000"/>
                </a:solidFill>
              </a:rPr>
              <a:t> candidates</a:t>
            </a:r>
            <a:endParaRPr sz="1800">
              <a:solidFill>
                <a:srgbClr val="000000"/>
              </a:solidFill>
            </a:endParaRPr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 and Role of PACs</a:t>
            </a: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Usually have a specific purpose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Make campaign donations to get potential access to legislators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Funnel limited amounts of money to the candidates of their choice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Interest group activities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Grassroots:  usually at local level involving smaller numbers of people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Litigation:  using the courts to enact change.  Includes class action lawsuits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Advertising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“Wining and Dining”: usually done by corporations with large resources.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Remember, the main function of interest groups is to provide </a:t>
            </a:r>
            <a:r>
              <a:rPr lang="en" sz="1800" b="1">
                <a:solidFill>
                  <a:srgbClr val="000000"/>
                </a:solidFill>
              </a:rPr>
              <a:t>information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Iron Triangles</a:t>
            </a: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A form of </a:t>
            </a:r>
            <a:r>
              <a:rPr lang="en" sz="2400" b="1" u="sng">
                <a:solidFill>
                  <a:srgbClr val="000000"/>
                </a:solidFill>
              </a:rPr>
              <a:t>sub-government </a:t>
            </a:r>
            <a:r>
              <a:rPr lang="en" sz="2400" b="1">
                <a:solidFill>
                  <a:srgbClr val="000000"/>
                </a:solidFill>
              </a:rPr>
              <a:t>composed of leaders of interest groups, government agencies, and legislative committees that contribute to the policy making process.</a:t>
            </a:r>
            <a:endParaRPr sz="24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On-screen Show (16:9)</PresentationFormat>
  <Paragraphs>33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Merriweather</vt:lpstr>
      <vt:lpstr>Roboto</vt:lpstr>
      <vt:lpstr>Paradigm</vt:lpstr>
      <vt:lpstr>Unit 4 Review</vt:lpstr>
      <vt:lpstr>Factors as to why people vote</vt:lpstr>
      <vt:lpstr>Buckley v. Valeo vs. BCFR Act</vt:lpstr>
      <vt:lpstr>Stuff</vt:lpstr>
      <vt:lpstr>Purpose and Role of PACs</vt:lpstr>
      <vt:lpstr>Types of Interest group activities</vt:lpstr>
      <vt:lpstr>Iron Triangles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Review</dc:title>
  <dc:creator>Young, Dan</dc:creator>
  <cp:lastModifiedBy>BCSD </cp:lastModifiedBy>
  <cp:revision>1</cp:revision>
  <dcterms:modified xsi:type="dcterms:W3CDTF">2020-02-04T14:49:56Z</dcterms:modified>
</cp:coreProperties>
</file>