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 Political participation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Supreme Court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1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United v. Federal election commission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Constitutional Question (Background of the Case)</a:t>
            </a:r>
          </a:p>
          <a:p>
            <a:r>
              <a:rPr lang="en-US" sz="3000" dirty="0" smtClean="0"/>
              <a:t>Does the law that limits the ability of corporations and labor unions to spend their own money to advocate the election or defeat of a candidate violate the First Amendment’s guarantee of free speech?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50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Citizens United v. Federal election commission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903163"/>
              </a:buClr>
            </a:pPr>
            <a:r>
              <a:rPr lang="en-US" sz="3200" u="sng" dirty="0">
                <a:solidFill>
                  <a:srgbClr val="3D3D3D"/>
                </a:solidFill>
              </a:rPr>
              <a:t>Majority Opinion</a:t>
            </a:r>
          </a:p>
          <a:p>
            <a:r>
              <a:rPr lang="en-US" sz="3000" dirty="0" smtClean="0"/>
              <a:t>First amendment corporate funding of independent political broadcasts in candidate elections cannot be limited</a:t>
            </a:r>
          </a:p>
          <a:p>
            <a:r>
              <a:rPr lang="en-US" sz="3200" u="sng" dirty="0" smtClean="0"/>
              <a:t>Dissenting Opinion</a:t>
            </a:r>
          </a:p>
          <a:p>
            <a:r>
              <a:rPr lang="en-US" sz="3000" dirty="0" smtClean="0"/>
              <a:t>Corporations are not members of society and that there is a compelling governmental interest in limiting the spending power of corporations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237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Citizens United v. Federal election commission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Constitutional Principle</a:t>
            </a:r>
          </a:p>
          <a:p>
            <a:pPr lvl="0">
              <a:buClr>
                <a:srgbClr val="903163"/>
              </a:buClr>
            </a:pPr>
            <a:r>
              <a:rPr lang="en-US" sz="2800" dirty="0" smtClean="0">
                <a:solidFill>
                  <a:srgbClr val="3D3D3D"/>
                </a:solidFill>
              </a:rPr>
              <a:t>Freedom of expression (speech)</a:t>
            </a:r>
            <a:endParaRPr lang="en-US" sz="2800" dirty="0">
              <a:solidFill>
                <a:srgbClr val="3D3D3D"/>
              </a:solidFill>
            </a:endParaRPr>
          </a:p>
          <a:p>
            <a:pPr lvl="0">
              <a:buClr>
                <a:srgbClr val="903163"/>
              </a:buClr>
            </a:pPr>
            <a:endParaRPr lang="en-US" sz="2800" dirty="0">
              <a:solidFill>
                <a:srgbClr val="3D3D3D"/>
              </a:solidFill>
            </a:endParaRPr>
          </a:p>
          <a:p>
            <a:pPr lvl="0">
              <a:buClr>
                <a:srgbClr val="903163"/>
              </a:buClr>
            </a:pPr>
            <a:r>
              <a:rPr lang="en-US" sz="3000" u="sng" dirty="0">
                <a:solidFill>
                  <a:srgbClr val="3D3D3D"/>
                </a:solidFill>
              </a:rPr>
              <a:t>Enduring Legacy</a:t>
            </a:r>
          </a:p>
          <a:p>
            <a:pPr lvl="0">
              <a:buClr>
                <a:srgbClr val="903163"/>
              </a:buClr>
            </a:pPr>
            <a:r>
              <a:rPr lang="en-US" sz="2800" dirty="0" smtClean="0">
                <a:solidFill>
                  <a:srgbClr val="3D3D3D"/>
                </a:solidFill>
              </a:rPr>
              <a:t>Opened the floodgates for corporations and union cash into elections, further lessening the impact of the single voter</a:t>
            </a:r>
            <a:endParaRPr lang="en-US" sz="2800" dirty="0">
              <a:solidFill>
                <a:srgbClr val="3D3D3D"/>
              </a:solidFill>
            </a:endParaRPr>
          </a:p>
          <a:p>
            <a:pPr lvl="0">
              <a:buClr>
                <a:srgbClr val="903163"/>
              </a:buClr>
            </a:pPr>
            <a:endParaRPr lang="en-US" sz="2800" dirty="0">
              <a:solidFill>
                <a:srgbClr val="3D3D3D"/>
              </a:solidFill>
            </a:endParaRPr>
          </a:p>
          <a:p>
            <a:pPr lvl="0">
              <a:buClr>
                <a:srgbClr val="903163"/>
              </a:buClr>
            </a:pPr>
            <a:r>
              <a:rPr lang="en-US" sz="2800" u="sng" dirty="0">
                <a:solidFill>
                  <a:srgbClr val="3D3D3D"/>
                </a:solidFill>
              </a:rPr>
              <a:t>Analogous cases</a:t>
            </a:r>
            <a:r>
              <a:rPr lang="en-US" sz="2800" dirty="0">
                <a:solidFill>
                  <a:srgbClr val="3D3D3D"/>
                </a:solidFill>
              </a:rPr>
              <a:t>:  </a:t>
            </a:r>
            <a:r>
              <a:rPr lang="en-US" sz="2800" i="1" dirty="0" smtClean="0">
                <a:solidFill>
                  <a:srgbClr val="3D3D3D"/>
                </a:solidFill>
              </a:rPr>
              <a:t>McCutcheon v. FEC (1</a:t>
            </a:r>
            <a:r>
              <a:rPr lang="en-US" sz="2800" i="1" baseline="30000" dirty="0" smtClean="0">
                <a:solidFill>
                  <a:srgbClr val="3D3D3D"/>
                </a:solidFill>
              </a:rPr>
              <a:t>st</a:t>
            </a:r>
            <a:r>
              <a:rPr lang="en-US" sz="2800" i="1" dirty="0" smtClean="0">
                <a:solidFill>
                  <a:srgbClr val="3D3D3D"/>
                </a:solidFill>
              </a:rPr>
              <a:t> Amendment, speech, total contributions to PACs)</a:t>
            </a:r>
            <a:endParaRPr lang="en-US" sz="2800" dirty="0">
              <a:solidFill>
                <a:srgbClr val="3D3D3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697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49</TotalTime>
  <Words>167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Unit 4:  Political participation</vt:lpstr>
      <vt:lpstr>Citizens United v. Federal election commission (2010)</vt:lpstr>
      <vt:lpstr>Citizens United v. Federal election commission (2010)</vt:lpstr>
      <vt:lpstr>Citizens United v. Federal election commission (2010)</vt:lpstr>
    </vt:vector>
  </TitlesOfParts>
  <Company>B.C.S.D.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 Political participation</dc:title>
  <dc:creator>BCSD</dc:creator>
  <cp:lastModifiedBy>BCSD </cp:lastModifiedBy>
  <cp:revision>3</cp:revision>
  <dcterms:created xsi:type="dcterms:W3CDTF">2019-02-27T14:00:19Z</dcterms:created>
  <dcterms:modified xsi:type="dcterms:W3CDTF">2019-02-27T14:50:02Z</dcterms:modified>
</cp:coreProperties>
</file>