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8646D5-8117-4808-B2F7-9A1CC6F2471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A05914-AB59-4B9C-BBB1-FFDACA9A32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Amateurism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Answer the following questions on a piece a paper and be prepared to hand it in.  (30 points)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your definition of amateur?  Be specific.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Are Division I college sports amateur sports according to your definition?  Explain your answer.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Should the NCAA give up and just allow college athletes to be paid?  Explain your answer.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6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Amateurism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Origin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en-US" dirty="0" smtClean="0">
                <a:solidFill>
                  <a:srgbClr val="FF0000"/>
                </a:solidFill>
              </a:rPr>
              <a:t>Upper class English Sportsmen developed the idea; later adopted by American Upper class.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Goal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en-US" dirty="0" smtClean="0">
                <a:solidFill>
                  <a:srgbClr val="FF0000"/>
                </a:solidFill>
              </a:rPr>
              <a:t>Separate the upper class pastimes from ordinary people.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361346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45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Amateurism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Play without pay </a:t>
            </a:r>
            <a:r>
              <a:rPr lang="en-US" dirty="0" smtClean="0">
                <a:solidFill>
                  <a:schemeClr val="tx1"/>
                </a:solidFill>
              </a:rPr>
              <a:t>(unmanly to mix money with sports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Play done in a special way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Always exhibit principle of </a:t>
            </a:r>
            <a:r>
              <a:rPr lang="en-US" sz="2400" dirty="0" smtClean="0">
                <a:solidFill>
                  <a:srgbClr val="FF0000"/>
                </a:solidFill>
              </a:rPr>
              <a:t>fair play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Never seek advantage by unfair means </a:t>
            </a:r>
            <a:r>
              <a:rPr lang="en-US" sz="2400" dirty="0" smtClean="0">
                <a:solidFill>
                  <a:schemeClr val="tx1"/>
                </a:solidFill>
              </a:rPr>
              <a:t>or seize advantage </a:t>
            </a:r>
            <a:r>
              <a:rPr lang="en-US" sz="2400" dirty="0" smtClean="0">
                <a:solidFill>
                  <a:srgbClr val="FF0000"/>
                </a:solidFill>
              </a:rPr>
              <a:t>by exploiting an opponents disadvantage.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No need for officials.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Exhibit great </a:t>
            </a:r>
            <a:r>
              <a:rPr lang="en-US" sz="2400" dirty="0" smtClean="0">
                <a:solidFill>
                  <a:srgbClr val="FF0000"/>
                </a:solidFill>
              </a:rPr>
              <a:t>skill without great training or exertion.</a:t>
            </a:r>
          </a:p>
        </p:txBody>
      </p:sp>
    </p:spTree>
    <p:extLst>
      <p:ext uri="{BB962C8B-B14F-4D97-AF65-F5344CB8AC3E}">
        <p14:creationId xmlns:p14="http://schemas.microsoft.com/office/powerpoint/2010/main" val="378192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1879:  National Association of Amateur Athletics of America (N4A)redefined amateurism in America: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Never have competed for admission money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Never competed with professionals for a prize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Never taught or assisted in pursuit of athletic exercise as a means of livelihood.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The goal in America as it was in England was to separate the classes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29150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1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in reality…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There is no aristocracy in America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People earn money through hard work and a win at all cost mentality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Seeps in clubs regardless of rules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Break the rules, just don’t get caught.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28710"/>
            <a:ext cx="4130475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18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Amateurism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1880’s</a:t>
            </a:r>
          </a:p>
          <a:p>
            <a:r>
              <a:rPr lang="en-US" dirty="0" smtClean="0"/>
              <a:t>Clubs begin to develop competitive vigor and compete with each other for athletic supremacy</a:t>
            </a:r>
          </a:p>
          <a:p>
            <a:r>
              <a:rPr lang="en-US" dirty="0" smtClean="0"/>
              <a:t>Top athletes are admitted to clubs free (except if you were black, rude, or both)</a:t>
            </a:r>
          </a:p>
          <a:p>
            <a:r>
              <a:rPr lang="en-US" dirty="0" smtClean="0"/>
              <a:t>Leads to disputes about eligibility of athletes</a:t>
            </a:r>
          </a:p>
          <a:p>
            <a:pPr lvl="1"/>
            <a:r>
              <a:rPr lang="en-US" dirty="0" smtClean="0"/>
              <a:t>New York Athletic club leaves the N4A and forms the AAU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0"/>
            <a:ext cx="52395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98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 was to create common standards in amateur sports</a:t>
            </a:r>
          </a:p>
          <a:p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Worked </a:t>
            </a:r>
            <a:r>
              <a:rPr lang="en-US" dirty="0">
                <a:solidFill>
                  <a:srgbClr val="FF0000"/>
                </a:solidFill>
              </a:rPr>
              <a:t>closely with the United States Olympic Committee</a:t>
            </a:r>
            <a:r>
              <a:rPr lang="en-US" dirty="0"/>
              <a:t> to prepare US athletes for the Olympic </a:t>
            </a:r>
            <a:r>
              <a:rPr lang="en-US" dirty="0" smtClean="0"/>
              <a:t>Games.</a:t>
            </a:r>
          </a:p>
          <a:p>
            <a:r>
              <a:rPr lang="en-US" dirty="0" smtClean="0"/>
              <a:t>Amateur Sports Act of 1978 stripped the AAU of its power over scheduling events and dictating standards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610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176</TotalTime>
  <Words>313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Amateurism </vt:lpstr>
      <vt:lpstr>Amateurism</vt:lpstr>
      <vt:lpstr>Rules of Amateurism</vt:lpstr>
      <vt:lpstr>The Club Scene</vt:lpstr>
      <vt:lpstr>But in reality…</vt:lpstr>
      <vt:lpstr>Evolution of Amateurism</vt:lpstr>
      <vt:lpstr>The AAU</vt:lpstr>
    </vt:vector>
  </TitlesOfParts>
  <Company>B.C.S.D.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Amateurism</dc:title>
  <dc:creator>BCSD</dc:creator>
  <cp:lastModifiedBy>BCSD </cp:lastModifiedBy>
  <cp:revision>7</cp:revision>
  <dcterms:created xsi:type="dcterms:W3CDTF">2015-09-16T14:13:53Z</dcterms:created>
  <dcterms:modified xsi:type="dcterms:W3CDTF">2016-02-01T15:31:44Z</dcterms:modified>
</cp:coreProperties>
</file>