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B33-0A3E-42AC-A372-1991AB4FD57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99A6-0997-4372-A571-08A4A470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38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B33-0A3E-42AC-A372-1991AB4FD57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99A6-0997-4372-A571-08A4A470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0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B33-0A3E-42AC-A372-1991AB4FD57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99A6-0997-4372-A571-08A4A470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43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B33-0A3E-42AC-A372-1991AB4FD57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99A6-0997-4372-A571-08A4A4702E0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188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B33-0A3E-42AC-A372-1991AB4FD57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99A6-0997-4372-A571-08A4A470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51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B33-0A3E-42AC-A372-1991AB4FD57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99A6-0997-4372-A571-08A4A470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93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B33-0A3E-42AC-A372-1991AB4FD57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99A6-0997-4372-A571-08A4A470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10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B33-0A3E-42AC-A372-1991AB4FD57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99A6-0997-4372-A571-08A4A470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5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B33-0A3E-42AC-A372-1991AB4FD57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99A6-0997-4372-A571-08A4A470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8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B33-0A3E-42AC-A372-1991AB4FD57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99A6-0997-4372-A571-08A4A470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0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B33-0A3E-42AC-A372-1991AB4FD57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99A6-0997-4372-A571-08A4A470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7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B33-0A3E-42AC-A372-1991AB4FD57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99A6-0997-4372-A571-08A4A470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7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B33-0A3E-42AC-A372-1991AB4FD57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99A6-0997-4372-A571-08A4A470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9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B33-0A3E-42AC-A372-1991AB4FD57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99A6-0997-4372-A571-08A4A470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0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B33-0A3E-42AC-A372-1991AB4FD57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99A6-0997-4372-A571-08A4A470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79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B33-0A3E-42AC-A372-1991AB4FD57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99A6-0997-4372-A571-08A4A470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5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B33-0A3E-42AC-A372-1991AB4FD57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99A6-0997-4372-A571-08A4A470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4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B0B33-0A3E-42AC-A372-1991AB4FD57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B99A6-0997-4372-A571-08A4A470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43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images.google.com/imgres?imgurl=http://www.visitingdc.com/images/george-washington-picture.jpg&amp;imgrefurl=http://www.visitingdc.com/president/george-washington-picture.htm&amp;usg=__aGqM5kaUQfRa1xZ_A-K8rnZGkJ4=&amp;h=500&amp;w=604&amp;sz=104&amp;hl=en&amp;start=1&amp;tbnid=onRX7zDqUD2UTM:&amp;tbnh=112&amp;tbnw=135&amp;prev=/images%3Fq%3Dgeorge%2Bwashington%26gbv%3D2%26hl%3Den%26safe%3Dactiv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google.com/imgres?imgurl=http://1.bp.blogspot.com/_pmEKnleJGlY/Sq5b2DZocfI/AAAAAAAAAU0/Gr8fSwlbaZA/S600/thomas-jefferson-picture.jpg&amp;imgrefurl=http://ofbooksandwomen.blogspot.com/2009/06/behind-bedroom-wall-by-laura-e-williams.html&amp;usg=__lHeKB7vLQLHrdy5oUs_JAi_CpX0=&amp;h=500&amp;w=581&amp;sz=107&amp;hl=en&amp;start=1&amp;tbnid=vKvzE1hsvGuqvM:&amp;tbnh=115&amp;tbnw=134&amp;prev=/images%3Fq%3DThomas%2BJefferson%26gbv%3D2%26hl%3Den%26safe%3Dactive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images.google.com/imgres?imgurl=http://bolstablog.files.wordpress.com/2009/04/john-adams.jpg&amp;imgrefurl=http://bolstablog.wordpress.com/2009/04/12/1826/&amp;usg=__e-N083o4W_ItGcvtIgE8KboZg2A=&amp;h=500&amp;w=611&amp;sz=151&amp;hl=en&amp;start=2&amp;tbnid=4L17TnxSNO_STM:&amp;tbnh=111&amp;tbnw=136&amp;prev=/images%3Fq%3Djohn%2Badams%26gbv%3D2%26hl%3Den%26safe%3Dactiv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270towin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270towin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The United States and the World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george-washington-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58" y="3392245"/>
            <a:ext cx="3094157" cy="256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john-adam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003" y="3392245"/>
            <a:ext cx="3145056" cy="256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thomas-jefferson-pictur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333" y="3392245"/>
            <a:ext cx="3034309" cy="256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027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states respond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b="1" dirty="0"/>
              <a:t>Virginia and Kentucky Resolutions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/>
              <a:t>Jefferson and Madison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800" b="1" u="sng" dirty="0"/>
              <a:t>Nullification</a:t>
            </a:r>
            <a:r>
              <a:rPr lang="en-US" sz="2800" dirty="0"/>
              <a:t>- states could declare a federal law null and void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800" dirty="0"/>
              <a:t>Declared the Alien and Sedition acts unconstitutional</a:t>
            </a:r>
          </a:p>
          <a:p>
            <a:endParaRPr lang="en-US" dirty="0" smtClean="0"/>
          </a:p>
          <a:p>
            <a:r>
              <a:rPr lang="en-US" sz="3200" dirty="0" err="1" smtClean="0"/>
              <a:t>Hmmmmmmmmmmmmmmm</a:t>
            </a:r>
            <a:r>
              <a:rPr lang="en-US" dirty="0" smtClean="0"/>
              <a:t>……….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41" y="4408293"/>
            <a:ext cx="3751065" cy="196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62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Jefferson pushes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hlinkClick r:id="rId2"/>
              </a:rPr>
              <a:t>Election of 1800</a:t>
            </a:r>
            <a:endParaRPr lang="en-US" sz="32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Jefferson and Aaron Burr (his running mate)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None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tied (both beating John Adams)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House of Reps breaks the tie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Alexander Hamilton convinced Federalists 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None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to cast blank votes so Jefferson would win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Hamilton thought Jefferson the lesser of two evils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lang="en-US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Proved a costly mistake</a:t>
            </a:r>
            <a:endParaRPr lang="en-US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anose="05000000000000000000" pitchFamily="2" charset="2"/>
              <a:buChar char="l"/>
              <a:defRPr/>
            </a:pPr>
            <a:endParaRPr lang="en-US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Amendment TIME!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lang="en-US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This leads the 12</a:t>
            </a:r>
            <a:r>
              <a:rPr lang="en-US" sz="1600" kern="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</a:t>
            </a:r>
            <a:r>
              <a:rPr lang="en-US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amendment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lang="en-US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Separate ballots for P and VP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079" y="2132248"/>
            <a:ext cx="5178249" cy="36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1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Simplifying the Presidency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Jefferson filled many vacancies with D-R’s to balance the Federalist </a:t>
            </a:r>
          </a:p>
          <a:p>
            <a:pPr>
              <a:defRPr/>
            </a:pPr>
            <a:r>
              <a:rPr lang="en-US" dirty="0"/>
              <a:t>Simple Government needed (drew down the military)</a:t>
            </a:r>
          </a:p>
          <a:p>
            <a:pPr>
              <a:defRPr/>
            </a:pPr>
            <a:r>
              <a:rPr lang="en-US" dirty="0"/>
              <a:t>Louisiana Purchase:</a:t>
            </a:r>
          </a:p>
          <a:p>
            <a:pPr lvl="1">
              <a:defRPr/>
            </a:pPr>
            <a:r>
              <a:rPr lang="en-US" dirty="0"/>
              <a:t>Bought for 15 million dollars from France</a:t>
            </a:r>
          </a:p>
          <a:p>
            <a:pPr lvl="1">
              <a:defRPr/>
            </a:pPr>
            <a:r>
              <a:rPr lang="en-US" dirty="0"/>
              <a:t>Doubled the size of the United States</a:t>
            </a:r>
          </a:p>
          <a:p>
            <a:pPr lvl="1">
              <a:defRPr/>
            </a:pPr>
            <a:r>
              <a:rPr lang="en-US" dirty="0"/>
              <a:t>Made Jefferson “adjust” his view on the Constitution.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765" y="3829721"/>
            <a:ext cx="4659295" cy="277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27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Analyze the foreign and domestic policies of the United States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18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schemeClr val="folHlink"/>
                </a:solidFill>
              </a:rPr>
              <a:t>Proclamation of Neutrality-1793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Jacobins in France declared revolution on all monarchies, including Britain.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 dirty="0"/>
              <a:t>US Split</a:t>
            </a:r>
          </a:p>
          <a:p>
            <a:pPr lvl="3">
              <a:lnSpc>
                <a:spcPct val="90000"/>
              </a:lnSpc>
              <a:defRPr/>
            </a:pPr>
            <a:r>
              <a:rPr lang="en-US" sz="1600" dirty="0"/>
              <a:t>Federalists-Supported Brits</a:t>
            </a:r>
          </a:p>
          <a:p>
            <a:pPr lvl="3">
              <a:lnSpc>
                <a:spcPct val="90000"/>
              </a:lnSpc>
              <a:defRPr/>
            </a:pPr>
            <a:r>
              <a:rPr lang="en-US" sz="1600" dirty="0" smtClean="0"/>
              <a:t>Democratic-Republicans- </a:t>
            </a:r>
            <a:r>
              <a:rPr lang="en-US" sz="1600" dirty="0"/>
              <a:t>supported French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Washington declared </a:t>
            </a:r>
            <a:r>
              <a:rPr lang="en-US" sz="2000" i="1" dirty="0">
                <a:solidFill>
                  <a:schemeClr val="folHlink"/>
                </a:solidFill>
              </a:rPr>
              <a:t>neutrality</a:t>
            </a:r>
            <a:r>
              <a:rPr lang="en-US" sz="2000" dirty="0"/>
              <a:t> in all aspects of international affairs to continue economic vitality</a:t>
            </a:r>
          </a:p>
          <a:p>
            <a:pPr>
              <a:lnSpc>
                <a:spcPct val="90000"/>
              </a:lnSpc>
              <a:defRPr/>
            </a:pPr>
            <a:endParaRPr lang="en-US" sz="24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538" y="4176830"/>
            <a:ext cx="3775934" cy="251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3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Pinckney’s Treaty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Treaty of San Lorenzo/ SPAIN</a:t>
            </a:r>
          </a:p>
          <a:p>
            <a:pPr lvl="1">
              <a:defRPr/>
            </a:pPr>
            <a:r>
              <a:rPr lang="en-US" sz="2000" dirty="0"/>
              <a:t>1795</a:t>
            </a:r>
          </a:p>
          <a:p>
            <a:pPr lvl="1">
              <a:defRPr/>
            </a:pPr>
            <a:r>
              <a:rPr lang="en-US" sz="2000" dirty="0"/>
              <a:t>US received</a:t>
            </a:r>
          </a:p>
          <a:p>
            <a:pPr lvl="2">
              <a:defRPr/>
            </a:pPr>
            <a:r>
              <a:rPr lang="en-US" sz="1800" dirty="0"/>
              <a:t>All land east of the Mississippi (except FLA)</a:t>
            </a:r>
          </a:p>
          <a:p>
            <a:pPr lvl="2">
              <a:defRPr/>
            </a:pPr>
            <a:r>
              <a:rPr lang="en-US" sz="1800" dirty="0"/>
              <a:t>31</a:t>
            </a:r>
            <a:r>
              <a:rPr lang="en-US" sz="1800" baseline="30000" dirty="0"/>
              <a:t>st</a:t>
            </a:r>
            <a:r>
              <a:rPr lang="en-US" sz="1800" dirty="0"/>
              <a:t> parallel the southern most boundary</a:t>
            </a:r>
          </a:p>
          <a:p>
            <a:pPr lvl="2">
              <a:defRPr/>
            </a:pPr>
            <a:r>
              <a:rPr lang="en-US" sz="1800" dirty="0"/>
              <a:t>Shipping rights on the Mississippi River</a:t>
            </a:r>
          </a:p>
          <a:p>
            <a:pPr lvl="2">
              <a:defRPr/>
            </a:pPr>
            <a:r>
              <a:rPr lang="en-US" sz="1800" dirty="0"/>
              <a:t>Use of the Port of New Orleans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655" y="1677737"/>
            <a:ext cx="3734025" cy="481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99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 with Native Americans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194" y="1794209"/>
            <a:ext cx="7888908" cy="2792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387" y="3440179"/>
            <a:ext cx="3883510" cy="31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9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the British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Jay’s Treaty</a:t>
            </a:r>
          </a:p>
          <a:p>
            <a:r>
              <a:rPr lang="en-US" dirty="0"/>
              <a:t>Brits conceded to remove troops from the Northwest territories (but really did not!)</a:t>
            </a:r>
          </a:p>
          <a:p>
            <a:r>
              <a:rPr lang="en-US" dirty="0"/>
              <a:t>Brits were allowed to continue fur trade in the US/ Canadian border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085" y="3561796"/>
            <a:ext cx="4390351" cy="329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19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election of 1796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hlinkClick r:id="rId2"/>
              </a:rPr>
              <a:t>1796 election</a:t>
            </a:r>
            <a:endParaRPr lang="en-US" sz="2400" dirty="0"/>
          </a:p>
          <a:p>
            <a:pPr lvl="1">
              <a:defRPr/>
            </a:pPr>
            <a:r>
              <a:rPr lang="en-US" sz="2000" dirty="0"/>
              <a:t>John Adams (Fed)- 71 Electoral votes</a:t>
            </a:r>
          </a:p>
          <a:p>
            <a:pPr lvl="1">
              <a:defRPr/>
            </a:pPr>
            <a:r>
              <a:rPr lang="en-US" sz="2000" dirty="0"/>
              <a:t>T. Jefferson (D-R)- 68</a:t>
            </a:r>
          </a:p>
          <a:p>
            <a:pPr lvl="2">
              <a:defRPr/>
            </a:pPr>
            <a:r>
              <a:rPr lang="en-US" sz="1800" dirty="0"/>
              <a:t>Adams becomes president</a:t>
            </a:r>
          </a:p>
          <a:p>
            <a:pPr lvl="2">
              <a:defRPr/>
            </a:pPr>
            <a:r>
              <a:rPr lang="en-US" sz="1800" dirty="0"/>
              <a:t>Jefferson becomes vice-president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817" y="1825088"/>
            <a:ext cx="3462828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2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with France?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French are mad about Jays Treaty.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Adams sends a delegation to meet Talleyrand</a:t>
            </a:r>
          </a:p>
          <a:p>
            <a:pPr lvl="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FontTx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Charles Pinckney</a:t>
            </a:r>
          </a:p>
          <a:p>
            <a:pPr lvl="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FontTx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John Marshall</a:t>
            </a:r>
          </a:p>
          <a:p>
            <a:pPr lvl="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FontTx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Elbridge Gerry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Talleyrand sends his delegation of lowly diplomats</a:t>
            </a:r>
          </a:p>
          <a:p>
            <a:pPr lvl="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FontTx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Mr. X, Y and Z</a:t>
            </a:r>
          </a:p>
          <a:p>
            <a:pPr lvl="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FontTx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Demands 250,000 dollar bribe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Adams “Millions for defense, but not one cent for tribute!”</a:t>
            </a:r>
          </a:p>
          <a:p>
            <a:pPr lvl="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FontTx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Builds up the military to be prepared</a:t>
            </a:r>
          </a:p>
          <a:p>
            <a:pPr lvl="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FontTx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Gerry eventually brokers peace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613" y="1935921"/>
            <a:ext cx="3535645" cy="23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8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b="1" dirty="0"/>
              <a:t>Alien and Sedition Acts passed!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/>
              <a:t>Residency changed from 5-14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/>
              <a:t>Deport or jail any undesirables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b="1" dirty="0"/>
              <a:t>Sedition</a:t>
            </a:r>
            <a:r>
              <a:rPr lang="en-US" sz="2800" dirty="0"/>
              <a:t>- jail or fine anyone for trying to hinder the government or </a:t>
            </a:r>
            <a:r>
              <a:rPr lang="en-US" sz="2800" b="1" u="sng" dirty="0"/>
              <a:t>saying</a:t>
            </a:r>
            <a:r>
              <a:rPr lang="en-US" sz="2800" dirty="0"/>
              <a:t> anything against the </a:t>
            </a:r>
            <a:r>
              <a:rPr lang="en-US" sz="2800" dirty="0" smtClean="0"/>
              <a:t>government</a:t>
            </a:r>
          </a:p>
          <a:p>
            <a:pPr lvl="1">
              <a:lnSpc>
                <a:spcPct val="80000"/>
              </a:lnSpc>
              <a:defRPr/>
            </a:pPr>
            <a:endParaRPr lang="en-US" sz="2800" dirty="0"/>
          </a:p>
          <a:p>
            <a:pPr lvl="1">
              <a:lnSpc>
                <a:spcPct val="80000"/>
              </a:lnSpc>
              <a:defRPr/>
            </a:pPr>
            <a:r>
              <a:rPr lang="en-US" sz="2800" dirty="0" err="1" smtClean="0"/>
              <a:t>Hmmmmmm</a:t>
            </a:r>
            <a:r>
              <a:rPr lang="en-US" sz="2800" dirty="0" smtClean="0"/>
              <a:t>……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618" y="411788"/>
            <a:ext cx="1239489" cy="284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13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154</TotalTime>
  <Words>405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Rockwell</vt:lpstr>
      <vt:lpstr>Wingdings</vt:lpstr>
      <vt:lpstr>Damask</vt:lpstr>
      <vt:lpstr>The United States and the World </vt:lpstr>
      <vt:lpstr>Objectives</vt:lpstr>
      <vt:lpstr>Washington</vt:lpstr>
      <vt:lpstr>Pinckney’s Treaty</vt:lpstr>
      <vt:lpstr>Interactions with Native Americans</vt:lpstr>
      <vt:lpstr>Dealing with the British</vt:lpstr>
      <vt:lpstr>The election of 1796</vt:lpstr>
      <vt:lpstr>War with France?</vt:lpstr>
      <vt:lpstr>Retribution</vt:lpstr>
      <vt:lpstr>The states respond</vt:lpstr>
      <vt:lpstr>Jefferson pushes forward</vt:lpstr>
      <vt:lpstr>Simplifying the Presidency</vt:lpstr>
    </vt:vector>
  </TitlesOfParts>
  <Company>Baldwinsville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United States and the World</dc:title>
  <dc:creator>BCSD</dc:creator>
  <cp:lastModifiedBy>BCSD </cp:lastModifiedBy>
  <cp:revision>7</cp:revision>
  <dcterms:created xsi:type="dcterms:W3CDTF">2019-10-22T13:56:28Z</dcterms:created>
  <dcterms:modified xsi:type="dcterms:W3CDTF">2019-10-22T16:30:54Z</dcterms:modified>
</cp:coreProperties>
</file>